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94" r:id="rId33"/>
    <p:sldId id="472" r:id="rId34"/>
    <p:sldId id="473" r:id="rId35"/>
    <p:sldId id="474" r:id="rId36"/>
    <p:sldId id="476" r:id="rId37"/>
    <p:sldId id="475" r:id="rId38"/>
    <p:sldId id="477" r:id="rId39"/>
    <p:sldId id="478" r:id="rId40"/>
    <p:sldId id="483" r:id="rId41"/>
    <p:sldId id="479" r:id="rId42"/>
    <p:sldId id="480" r:id="rId43"/>
    <p:sldId id="481" r:id="rId44"/>
    <p:sldId id="492" r:id="rId45"/>
    <p:sldId id="49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 autoAdjust="0"/>
    <p:restoredTop sz="83355"/>
  </p:normalViewPr>
  <p:slideViewPr>
    <p:cSldViewPr>
      <p:cViewPr varScale="1">
        <p:scale>
          <a:sx n="108" d="100"/>
          <a:sy n="108" d="100"/>
        </p:scale>
        <p:origin x="6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807F-133A-BDC3-B101-2CCC98E1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7823B-53C0-AD56-7202-3F96CAF2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4F72-7D5A-39EC-16D0-44D62EBC3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digitalfirst.bfwpub.com</a:t>
            </a:r>
            <a:r>
              <a:rPr lang="en-US" dirty="0"/>
              <a:t>/</a:t>
            </a:r>
            <a:r>
              <a:rPr lang="en-US" dirty="0" err="1"/>
              <a:t>stats_applet</a:t>
            </a:r>
            <a:r>
              <a:rPr lang="en-US" dirty="0"/>
              <a:t>/stats_applet_1_anova.html</a:t>
            </a:r>
          </a:p>
          <a:p>
            <a:endParaRPr lang="en-US" dirty="0"/>
          </a:p>
          <a:p>
            <a:r>
              <a:rPr lang="en-US" dirty="0"/>
              <a:t>Recall our discussions of effect size, sample size, and variation. This widget allows you to model each input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F30-635C-5162-0639-C25201C0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st.bfwpub.com/stats_applet/stats_applet_1_anova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positive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AD72-1422-62A1-6B9B-B6E5C579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F0-F04B-08B5-AEB0-E41BEB2E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A1D63-8A8B-FEF4-429B-0951532F5FD7}"/>
              </a:ext>
            </a:extLst>
          </p:cNvPr>
          <p:cNvSpPr txBox="1"/>
          <p:nvPr/>
        </p:nvSpPr>
        <p:spPr>
          <a:xfrm>
            <a:off x="37605" y="6216134"/>
            <a:ext cx="934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link to experiment </a:t>
            </a:r>
            <a:r>
              <a:rPr lang="en-US" dirty="0">
                <a:hlinkClick r:id="rId3"/>
              </a:rPr>
              <a:t>http://digitalfirst.bfwpub.com/stats_applet/stats_applet_1_anova.html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245A1-2D44-50EC-9816-90FB3A84BB0D}"/>
              </a:ext>
            </a:extLst>
          </p:cNvPr>
          <p:cNvSpPr txBox="1">
            <a:spLocks/>
          </p:cNvSpPr>
          <p:nvPr/>
        </p:nvSpPr>
        <p:spPr>
          <a:xfrm>
            <a:off x="0" y="5638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74CC9-48EE-6364-061D-4E16E9D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1832"/>
            <a:ext cx="6240016" cy="37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785-1EF5-5A64-6D39-B391F74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E4CC-8901-9957-92EF-03672A35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three practice problems in the ‘practice’ folder of the </a:t>
            </a:r>
            <a:r>
              <a:rPr lang="en-US" dirty="0">
                <a:solidFill>
                  <a:srgbClr val="0432FF"/>
                </a:solidFill>
              </a:rPr>
              <a:t>5-Linear_Models repository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on </a:t>
            </a:r>
            <a:r>
              <a:rPr lang="en-US" dirty="0" err="1">
                <a:solidFill>
                  <a:srgbClr val="0432FF"/>
                </a:solidFill>
              </a:rPr>
              <a:t>ANOVA_practice.html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for descriptions.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treams polluted by heavy metals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diet type influences on chick growth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concentration of </a:t>
            </a:r>
            <a:r>
              <a:rPr lang="en-US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Basildiol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in three strains of Basil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36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10586</TotalTime>
  <Words>4554</Words>
  <Application>Microsoft Macintosh PowerPoint</Application>
  <PresentationFormat>On-screen Show (4:3)</PresentationFormat>
  <Paragraphs>522</Paragraphs>
  <Slides>45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Helvetica</vt:lpstr>
      <vt:lpstr>Helvetica Neue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  <vt:lpstr>More Practice Problems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682</cp:revision>
  <cp:lastPrinted>2018-11-19T21:23:19Z</cp:lastPrinted>
  <dcterms:created xsi:type="dcterms:W3CDTF">2013-09-18T21:00:03Z</dcterms:created>
  <dcterms:modified xsi:type="dcterms:W3CDTF">2024-11-13T01:30:10Z</dcterms:modified>
  <cp:category/>
</cp:coreProperties>
</file>